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9"/>
  </p:handoutMasterIdLst>
  <p:sldIdLst>
    <p:sldId id="557" r:id="rId3"/>
    <p:sldId id="284" r:id="rId4"/>
    <p:sldId id="281" r:id="rId6"/>
    <p:sldId id="291" r:id="rId7"/>
    <p:sldId id="292" r:id="rId8"/>
    <p:sldId id="289" r:id="rId9"/>
    <p:sldId id="298" r:id="rId10"/>
    <p:sldId id="371" r:id="rId11"/>
    <p:sldId id="372" r:id="rId12"/>
    <p:sldId id="305" r:id="rId13"/>
    <p:sldId id="302" r:id="rId14"/>
    <p:sldId id="303" r:id="rId15"/>
    <p:sldId id="307" r:id="rId16"/>
    <p:sldId id="309" r:id="rId17"/>
    <p:sldId id="306" r:id="rId18"/>
    <p:sldId id="521" r:id="rId19"/>
    <p:sldId id="494" r:id="rId20"/>
    <p:sldId id="419" r:id="rId21"/>
    <p:sldId id="420" r:id="rId22"/>
    <p:sldId id="445" r:id="rId23"/>
    <p:sldId id="552" r:id="rId24"/>
    <p:sldId id="556" r:id="rId25"/>
    <p:sldId id="554" r:id="rId26"/>
    <p:sldId id="553" r:id="rId27"/>
    <p:sldId id="558" r:id="rId28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816" y="84"/>
      </p:cViewPr>
      <p:guideLst>
        <p:guide orient="horz" pos="2192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FAC431-519E-44EC-8273-1B2D004CF7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DA9FF9-0022-4BFC-9CA3-4A07EC5BF4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/>
        </p:txBody>
      </p:sp>
      <p:sp>
        <p:nvSpPr>
          <p:cNvPr id="39939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799210" y="2766059"/>
            <a:ext cx="7545579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/>
              <a:t>谢    谢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大</a:t>
            </a:r>
            <a:endParaRPr lang="zh-CN" alt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checker dir="vert"/>
  </p:transition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1 </a:t>
            </a:r>
            <a:r>
              <a:rPr lang="zh-CN" altLang="en-US"/>
              <a:t>春夏秋冬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http://pic24.nipic.com/20121016/3529338_153425018000_2.jpg"/>
          <p:cNvPicPr>
            <a:picLocks noChangeAspect="1"/>
          </p:cNvPicPr>
          <p:nvPr/>
        </p:nvPicPr>
        <p:blipFill>
          <a:blip r:embed="rId1"/>
          <a:srcRect r="-851" b="3804"/>
          <a:stretch>
            <a:fillRect/>
          </a:stretch>
        </p:blipFill>
        <p:spPr>
          <a:xfrm>
            <a:off x="4067175" y="1916113"/>
            <a:ext cx="4681538" cy="446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标题 1"/>
          <p:cNvSpPr>
            <a:spLocks noGrp="1"/>
          </p:cNvSpPr>
          <p:nvPr>
            <p:ph type="title" idx="4294967295"/>
          </p:nvPr>
        </p:nvSpPr>
        <p:spPr>
          <a:xfrm>
            <a:off x="6684963" y="260350"/>
            <a:ext cx="2459037" cy="1143000"/>
          </a:xfrm>
        </p:spPr>
        <p:txBody>
          <a:bodyPr wrap="square" lIns="91440" tIns="45720" rIns="91440" bIns="45720" anchor="ctr"/>
          <a:lstStyle/>
          <a:p>
            <a:r>
              <a:rPr lang="zh-CN" altLang="en-US" sz="5400" b="1">
                <a:latin typeface="Times New Roman" panose="02020603050405020304"/>
                <a:ea typeface="楷体" panose="02010609060101010101" pitchFamily="49" charset="-122"/>
              </a:rPr>
              <a:t>秋天</a:t>
            </a:r>
            <a:endParaRPr lang="zh-CN" altLang="en-US" sz="5400" b="1"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2531" name="Picture 2" descr="http://pic13.nipic.com/20110407/3223432_222558233000_2.jpg"/>
          <p:cNvPicPr>
            <a:picLocks noChangeAspect="1"/>
          </p:cNvPicPr>
          <p:nvPr/>
        </p:nvPicPr>
        <p:blipFill>
          <a:blip r:embed="rId2"/>
          <a:srcRect r="5797" b="4575"/>
          <a:stretch>
            <a:fillRect/>
          </a:stretch>
        </p:blipFill>
        <p:spPr>
          <a:xfrm>
            <a:off x="250825" y="1412875"/>
            <a:ext cx="4681538" cy="3887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http://soso1.gtimg.cn/sosopic/0/10915205463909723749/6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1052513"/>
            <a:ext cx="6142038" cy="4938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http://d8.lexun.cn/8xf20/act/20111123/15/578363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1196975"/>
            <a:ext cx="6369050" cy="4776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i5.bbs.fd.zol-img.com.cn/t_s1200x5000/g1/M06/02/04/Cg-4jlMVvi6IM8qUACwylUWIK5UAAKI-AAqbz0ALDKt85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196975"/>
            <a:ext cx="7000875" cy="4667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images.xuejuzi.cn/1503/1_150331101026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1341438"/>
            <a:ext cx="7034212" cy="4459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 idx="4294967295"/>
          </p:nvPr>
        </p:nvSpPr>
        <p:spPr>
          <a:xfrm>
            <a:off x="0" y="333375"/>
            <a:ext cx="2459038" cy="1143000"/>
          </a:xfrm>
        </p:spPr>
        <p:txBody>
          <a:bodyPr wrap="square" lIns="91440" tIns="45720" rIns="91440" bIns="45720" anchor="ctr"/>
          <a:lstStyle/>
          <a:p>
            <a:r>
              <a:rPr lang="zh-CN" altLang="en-US" sz="5400" b="1">
                <a:latin typeface="Times New Roman" panose="02020603050405020304"/>
                <a:ea typeface="楷体" panose="02010609060101010101" pitchFamily="49" charset="-122"/>
              </a:rPr>
              <a:t>冬天</a:t>
            </a:r>
            <a:endParaRPr lang="zh-CN" altLang="en-US" sz="5400" b="1"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30722" name="Picture 2" descr="http://pic15.nipic.com/20110628/5252423_121356414000_2.jpg"/>
          <p:cNvPicPr>
            <a:picLocks noChangeAspect="1"/>
          </p:cNvPicPr>
          <p:nvPr/>
        </p:nvPicPr>
        <p:blipFill>
          <a:blip r:embed="rId1"/>
          <a:srcRect l="1189" b="5537"/>
          <a:stretch>
            <a:fillRect/>
          </a:stretch>
        </p:blipFill>
        <p:spPr>
          <a:xfrm>
            <a:off x="1476375" y="1628775"/>
            <a:ext cx="5984875" cy="403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TextArt 对象1"/>
          <p:cNvSpPr>
            <a:spLocks noTextEdit="1"/>
          </p:cNvSpPr>
          <p:nvPr/>
        </p:nvSpPr>
        <p:spPr>
          <a:xfrm>
            <a:off x="3563938" y="1773238"/>
            <a:ext cx="4319587" cy="1223962"/>
          </a:xfrm>
          <a:prstGeom prst="rect">
            <a:avLst/>
          </a:prstGeom>
        </p:spPr>
        <p:txBody>
          <a:bodyPr wrap="none" fromWordArt="1">
            <a:normAutofit fontScale="92500" lnSpcReduction="20000"/>
          </a:bodyPr>
          <a:lstStyle/>
          <a:p>
            <a:pPr algn="ctr"/>
            <a:r>
              <a:rPr lang="zh-CN" altLang="en-US" sz="9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9400ED">
                        <a:alpha val="100000"/>
                      </a:srgbClr>
                    </a:gs>
                    <a:gs pos="20999">
                      <a:srgbClr val="0819FB">
                        <a:alpha val="100000"/>
                      </a:srgbClr>
                    </a:gs>
                    <a:gs pos="34999">
                      <a:srgbClr val="1A8D48">
                        <a:alpha val="100000"/>
                      </a:srgbClr>
                    </a:gs>
                    <a:gs pos="51999">
                      <a:srgbClr val="FFFF00">
                        <a:alpha val="100000"/>
                      </a:srgbClr>
                    </a:gs>
                    <a:gs pos="71999">
                      <a:srgbClr val="EE3F17">
                        <a:alpha val="100000"/>
                      </a:srgbClr>
                    </a:gs>
                    <a:gs pos="87999">
                      <a:srgbClr val="E81766">
                        <a:alpha val="100000"/>
                      </a:srgbClr>
                    </a:gs>
                    <a:gs pos="100000">
                      <a:srgbClr val="0000FF">
                        <a:alpha val="100000"/>
                      </a:srgbClr>
                    </a:gs>
                  </a:gsLst>
                  <a:lin ang="10800000" scaled="1"/>
                </a:gradFill>
                <a:effectLst>
                  <a:outerShdw dist="35921" dir="2699999" sy="50000" kx="2115601" algn="bl" rotWithShape="0">
                    <a:srgbClr val="C0C0C0">
                      <a:alpha val="78998"/>
                    </a:srgbClr>
                  </a:outerShdw>
                </a:effectLst>
                <a:latin typeface="Times New Roman" panose="02020603050405020304" pitchFamily="49" charset="-122"/>
                <a:ea typeface="楷体" panose="02010609060101010101" pitchFamily="49" charset="-122"/>
              </a:rPr>
              <a:t>春夏秋冬</a:t>
            </a:r>
            <a:endParaRPr lang="zh-CN" altLang="en-US" sz="9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9400ED">
                      <a:alpha val="100000"/>
                    </a:srgbClr>
                  </a:gs>
                  <a:gs pos="20999">
                    <a:srgbClr val="0819FB">
                      <a:alpha val="100000"/>
                    </a:srgbClr>
                  </a:gs>
                  <a:gs pos="34999">
                    <a:srgbClr val="1A8D48">
                      <a:alpha val="100000"/>
                    </a:srgbClr>
                  </a:gs>
                  <a:gs pos="51999">
                    <a:srgbClr val="FFFF00">
                      <a:alpha val="100000"/>
                    </a:srgbClr>
                  </a:gs>
                  <a:gs pos="71999">
                    <a:srgbClr val="EE3F17">
                      <a:alpha val="100000"/>
                    </a:srgbClr>
                  </a:gs>
                  <a:gs pos="87999">
                    <a:srgbClr val="E81766">
                      <a:alpha val="100000"/>
                    </a:srgbClr>
                  </a:gs>
                  <a:gs pos="100000">
                    <a:srgbClr val="0000FF">
                      <a:alpha val="100000"/>
                    </a:srgbClr>
                  </a:gs>
                </a:gsLst>
                <a:lin ang="10800000" scaled="1"/>
              </a:gradFill>
              <a:effectLst>
                <a:outerShdw dist="35921" dir="2699999" sy="50000" kx="2115601" algn="bl" rotWithShape="0">
                  <a:srgbClr val="C0C0C0">
                    <a:alpha val="78998"/>
                  </a:srgbClr>
                </a:outerShdw>
              </a:effectLst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sp>
        <p:nvSpPr>
          <p:cNvPr id="2052" name="WordArt 11"/>
          <p:cNvSpPr>
            <a:spLocks noTextEdit="1"/>
          </p:cNvSpPr>
          <p:nvPr/>
        </p:nvSpPr>
        <p:spPr>
          <a:xfrm>
            <a:off x="1707515" y="2042160"/>
            <a:ext cx="796925" cy="955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solidFill>
                  <a:srgbClr val="FF00FF"/>
                </a:solidFill>
                <a:effectLst>
                  <a:outerShdw dist="107763" dir="2699999" algn="ctr" rotWithShape="0">
                    <a:srgbClr val="868686">
                      <a:alpha val="50000"/>
                    </a:srgbClr>
                  </a:outerShdw>
                </a:effectLst>
                <a:latin typeface="Times New Roman" panose="02020603050405020304" pitchFamily="49" charset="-122"/>
                <a:ea typeface="楷体" panose="02010609060101010101" pitchFamily="49" charset="-122"/>
              </a:rPr>
              <a:t>1</a:t>
            </a:r>
            <a:endParaRPr lang="zh-CN" altLang="en-US" sz="3600">
              <a:solidFill>
                <a:srgbClr val="FF00FF"/>
              </a:solidFill>
              <a:effectLst>
                <a:outerShdw dist="107763" dir="2699999" algn="ctr" rotWithShape="0">
                  <a:srgbClr val="868686">
                    <a:alpha val="50000"/>
                  </a:srgbClr>
                </a:outerShdw>
              </a:effectLst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sp>
        <p:nvSpPr>
          <p:cNvPr id="2053" name="Text Box 14"/>
          <p:cNvSpPr txBox="1"/>
          <p:nvPr/>
        </p:nvSpPr>
        <p:spPr>
          <a:xfrm>
            <a:off x="106680" y="163513"/>
            <a:ext cx="223202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识 字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VH7%8JUGT3~2B6}}HR0H]S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760" y="3111500"/>
            <a:ext cx="3730625" cy="2416175"/>
          </a:xfrm>
          <a:prstGeom prst="rect">
            <a:avLst/>
          </a:prstGeom>
        </p:spPr>
      </p:pic>
      <p:pic>
        <p:nvPicPr>
          <p:cNvPr id="8" name="图片 7" descr="K%`O6)23BV}IG%{0VO$)A[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485" y="202565"/>
            <a:ext cx="3724275" cy="24917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69435" y="4015820"/>
            <a:ext cx="1425179" cy="6072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6561" y="4608434"/>
            <a:ext cx="1423988" cy="606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图片 8" descr="J}FTLXM5[_6LKJI]U6ZY4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5485" y="3110865"/>
            <a:ext cx="3792855" cy="241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0078" y="2088356"/>
            <a:ext cx="1423988" cy="606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00316" y="4859893"/>
            <a:ext cx="1425179" cy="606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7678" y="4921091"/>
            <a:ext cx="1423988" cy="606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内容占位符 3" descr="PZ1@OQSD_~5RF(%KHXI64$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760" y="202565"/>
            <a:ext cx="3633470" cy="2491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1596708" y="2088356"/>
            <a:ext cx="1423988" cy="606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/>
      <p:bldP spid="5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4"/>
          <p:cNvSpPr txBox="1"/>
          <p:nvPr/>
        </p:nvSpPr>
        <p:spPr>
          <a:xfrm>
            <a:off x="1042988" y="1916113"/>
            <a:ext cx="6842125" cy="3292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latin typeface="Times New Roman" panose="02020603050405020304" pitchFamily="66" charset="0"/>
                <a:ea typeface="楷体" panose="02010609060101010101" pitchFamily="49" charset="-122"/>
              </a:rPr>
              <a:t> </a:t>
            </a:r>
            <a:r>
              <a:rPr lang="en-US" altLang="zh-CN" sz="3600" b="1">
                <a:latin typeface="Times New Roman" panose="02020603050405020304" pitchFamily="66" charset="0"/>
                <a:ea typeface="楷体" panose="02010609060101010101" pitchFamily="49" charset="-122"/>
              </a:rPr>
              <a:t>chūn fēng        xià  yǔ </a:t>
            </a:r>
            <a:endParaRPr lang="en-US" altLang="zh-CN" sz="2800" b="1">
              <a:latin typeface="Comic Sans MS" panose="030F0702030302020204" pitchFamily="66" charset="0"/>
              <a:ea typeface="锐字云字库粗圆体GBK" pitchFamily="2" charset="-122"/>
            </a:endParaRPr>
          </a:p>
          <a:p>
            <a:r>
              <a:rPr lang="zh-CN" altLang="en-US" sz="4800" b="1">
                <a:latin typeface="Times New Roman" panose="02020603050405020304" pitchFamily="49" charset="-122"/>
                <a:ea typeface="楷体" panose="02010609060101010101" pitchFamily="49" charset="-122"/>
              </a:rPr>
              <a:t> 春 风       夏 雨</a:t>
            </a:r>
            <a:endParaRPr lang="en-US" altLang="zh-CN" sz="4800" b="1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>
                <a:latin typeface="Times New Roman" panose="02020603050405020304" pitchFamily="66" charset="0"/>
                <a:ea typeface="楷体" panose="02010609060101010101" pitchFamily="49" charset="-122"/>
              </a:rPr>
              <a:t>qiū shuāng     dōng xuě</a:t>
            </a:r>
            <a:endParaRPr lang="en-US" altLang="zh-CN" sz="4000" b="1">
              <a:latin typeface="Times New Roman" panose="02020603050405020304" pitchFamily="66" charset="0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Times New Roman" panose="02020603050405020304" pitchFamily="49" charset="-122"/>
                <a:ea typeface="楷体" panose="02010609060101010101" pitchFamily="49" charset="-122"/>
              </a:rPr>
              <a:t> 秋 霜       冬 雪</a:t>
            </a:r>
            <a:endParaRPr lang="zh-CN" altLang="en-US" sz="4800" b="1"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endParaRPr lang="en-US" altLang="zh-CN" sz="2800" b="1">
              <a:latin typeface="锐字云字库准圆体1.0" pitchFamily="2" charset="-122"/>
              <a:ea typeface="锐字云字库准圆体1.0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内容占位符 2"/>
          <p:cNvSpPr>
            <a:spLocks noGrp="1"/>
          </p:cNvSpPr>
          <p:nvPr>
            <p:ph idx="4294967295"/>
          </p:nvPr>
        </p:nvSpPr>
        <p:spPr>
          <a:xfrm>
            <a:off x="3743325" y="855663"/>
            <a:ext cx="5400675" cy="4525962"/>
          </a:xfrm>
        </p:spPr>
        <p:txBody>
          <a:bodyPr wrap="square" lIns="91440" tIns="45720" rIns="91440" bIns="45720" anchor="t"/>
          <a:lstStyle/>
          <a:p>
            <a:pPr>
              <a:buNone/>
            </a:pPr>
            <a:r>
              <a:rPr lang="zh-CN" altLang="en-US" sz="6000" b="1">
                <a:solidFill>
                  <a:srgbClr val="D60093"/>
                </a:solidFill>
                <a:latin typeface="Times New Roman" panose="02020603050405020304"/>
                <a:ea typeface="楷体" panose="02010609060101010101" pitchFamily="49" charset="-122"/>
              </a:rPr>
              <a:t>  </a:t>
            </a:r>
            <a:r>
              <a:rPr lang="zh-CN" altLang="en-US" sz="6000" b="1">
                <a:solidFill>
                  <a:srgbClr val="D60093"/>
                </a:solidFill>
                <a:sym typeface="+mn-ea"/>
              </a:rPr>
              <a:t>春风吹</a:t>
            </a:r>
            <a:endParaRPr lang="zh-CN" altLang="en-US" sz="6000" b="1">
              <a:solidFill>
                <a:srgbClr val="D60093"/>
              </a:solidFill>
              <a:sym typeface="+mn-ea"/>
            </a:endParaRPr>
          </a:p>
          <a:p>
            <a:pPr>
              <a:buNone/>
            </a:pPr>
            <a:r>
              <a:rPr lang="zh-CN" altLang="en-US" sz="6000" b="1">
                <a:solidFill>
                  <a:srgbClr val="D60093"/>
                </a:solidFill>
                <a:sym typeface="+mn-ea"/>
              </a:rPr>
              <a:t>  夏雨落</a:t>
            </a:r>
            <a:endParaRPr lang="zh-CN" altLang="en-US" sz="6000" b="1">
              <a:solidFill>
                <a:srgbClr val="D60093"/>
              </a:solidFill>
              <a:sym typeface="+mn-ea"/>
            </a:endParaRPr>
          </a:p>
          <a:p>
            <a:pPr>
              <a:buNone/>
            </a:pPr>
            <a:r>
              <a:rPr lang="zh-CN" altLang="en-US" sz="6000" b="1">
                <a:solidFill>
                  <a:srgbClr val="D60093"/>
                </a:solidFill>
                <a:sym typeface="+mn-ea"/>
              </a:rPr>
              <a:t>  秋霜降</a:t>
            </a:r>
            <a:endParaRPr lang="en-US" altLang="zh-CN" sz="6000" b="1">
              <a:solidFill>
                <a:srgbClr val="D60093"/>
              </a:solidFill>
              <a:sym typeface="+mn-ea"/>
            </a:endParaRPr>
          </a:p>
          <a:p>
            <a:pPr>
              <a:buNone/>
            </a:pPr>
            <a:r>
              <a:rPr lang="en-US" altLang="zh-CN" sz="6000" b="1">
                <a:solidFill>
                  <a:srgbClr val="D60093"/>
                </a:solidFill>
                <a:sym typeface="+mn-ea"/>
              </a:rPr>
              <a:t>  </a:t>
            </a:r>
            <a:r>
              <a:rPr lang="zh-CN" altLang="en-US" sz="6000" b="1">
                <a:solidFill>
                  <a:srgbClr val="D60093"/>
                </a:solidFill>
                <a:latin typeface="Times New Roman" panose="02020603050405020304"/>
                <a:ea typeface="楷体" panose="02010609060101010101" pitchFamily="49" charset="-122"/>
              </a:rPr>
              <a:t>冬雪飘</a:t>
            </a:r>
            <a:endParaRPr lang="zh-CN" altLang="en-US" sz="6000" b="1" kern="0">
              <a:solidFill>
                <a:srgbClr val="D60093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5220" y="855980"/>
            <a:ext cx="2028825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 eaLnBrk="0" hangingPunct="0">
              <a:spcBef>
                <a:spcPct val="20000"/>
              </a:spcBef>
              <a:buNone/>
            </a:pPr>
            <a:r>
              <a:rPr lang="zh-CN" altLang="en-US" sz="6000" b="1" kern="0">
                <a:solidFill>
                  <a:srgbClr val="D60093"/>
                </a:solidFill>
                <a:latin typeface="Times New Roman" panose="02020603050405020304"/>
                <a:ea typeface="楷体" panose="02010609060101010101" pitchFamily="49" charset="-122"/>
                <a:sym typeface="+mn-ea"/>
              </a:rPr>
              <a:t>春风    </a:t>
            </a:r>
            <a:endParaRPr lang="zh-CN" altLang="en-US" sz="6000" b="1" kern="0">
              <a:solidFill>
                <a:srgbClr val="D60093"/>
              </a:solidFill>
              <a:latin typeface="Times New Roman" panose="02020603050405020304"/>
              <a:ea typeface="楷体" panose="02010609060101010101" pitchFamily="49" charset="-122"/>
              <a:sym typeface="+mn-ea"/>
            </a:endParaRPr>
          </a:p>
          <a:p>
            <a:pPr marL="342900" indent="-342900" algn="l" eaLnBrk="0" hangingPunct="0">
              <a:spcBef>
                <a:spcPct val="20000"/>
              </a:spcBef>
              <a:buNone/>
            </a:pPr>
            <a:r>
              <a:rPr lang="zh-CN" altLang="en-US" sz="6000" b="1" kern="0">
                <a:solidFill>
                  <a:srgbClr val="D60093"/>
                </a:solidFill>
                <a:latin typeface="Times New Roman" panose="02020603050405020304"/>
                <a:ea typeface="楷体" panose="02010609060101010101" pitchFamily="49" charset="-122"/>
                <a:sym typeface="+mn-ea"/>
              </a:rPr>
              <a:t>夏雨    </a:t>
            </a:r>
            <a:endParaRPr lang="zh-CN" altLang="en-US" sz="6000" b="1" kern="0">
              <a:solidFill>
                <a:srgbClr val="D60093"/>
              </a:solidFill>
              <a:latin typeface="+mn-lt"/>
              <a:ea typeface="+mn-ea"/>
            </a:endParaRPr>
          </a:p>
          <a:p>
            <a:pPr marL="342900" indent="-342900" algn="l" eaLnBrk="0" hangingPunct="0">
              <a:spcBef>
                <a:spcPct val="20000"/>
              </a:spcBef>
              <a:buNone/>
            </a:pPr>
            <a:r>
              <a:rPr lang="zh-CN" altLang="en-US" sz="6000" b="1" kern="0">
                <a:solidFill>
                  <a:srgbClr val="D60093"/>
                </a:solidFill>
                <a:latin typeface="Times New Roman" panose="02020603050405020304"/>
                <a:ea typeface="楷体" panose="02010609060101010101" pitchFamily="49" charset="-122"/>
                <a:sym typeface="+mn-ea"/>
              </a:rPr>
              <a:t>秋霜   </a:t>
            </a:r>
            <a:endParaRPr lang="zh-CN" altLang="en-US" sz="6000" b="1" kern="0">
              <a:solidFill>
                <a:srgbClr val="D60093"/>
              </a:solidFill>
              <a:latin typeface="Times New Roman" panose="02020603050405020304"/>
              <a:ea typeface="楷体" panose="02010609060101010101" pitchFamily="49" charset="-122"/>
              <a:sym typeface="+mn-ea"/>
            </a:endParaRPr>
          </a:p>
          <a:p>
            <a:pPr marL="342900" indent="-342900" algn="l" eaLnBrk="0" hangingPunct="0">
              <a:spcBef>
                <a:spcPct val="20000"/>
              </a:spcBef>
              <a:buNone/>
            </a:pPr>
            <a:r>
              <a:rPr lang="zh-CN" altLang="en-US" sz="6000" b="1" kern="0">
                <a:solidFill>
                  <a:srgbClr val="D60093"/>
                </a:solidFill>
                <a:latin typeface="Times New Roman" panose="02020603050405020304"/>
                <a:ea typeface="楷体" panose="02010609060101010101" pitchFamily="49" charset="-122"/>
                <a:sym typeface="+mn-ea"/>
              </a:rPr>
              <a:t>冬雪  </a:t>
            </a:r>
            <a:endParaRPr lang="zh-CN" altLang="en-US" sz="6000" b="1" kern="0">
              <a:solidFill>
                <a:srgbClr val="D60093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2" descr="http://f.01ny.cn/forum/201403/24/110654hjjf75wmjbff9xnj.jpg"/>
          <p:cNvPicPr>
            <a:picLocks noChangeAspect="1"/>
          </p:cNvPicPr>
          <p:nvPr/>
        </p:nvPicPr>
        <p:blipFill>
          <a:blip r:embed="rId1"/>
          <a:srcRect r="12640" b="8521"/>
          <a:stretch>
            <a:fillRect/>
          </a:stretch>
        </p:blipFill>
        <p:spPr>
          <a:xfrm>
            <a:off x="684213" y="549275"/>
            <a:ext cx="7488237" cy="5889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7560" y="764540"/>
            <a:ext cx="4874895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 eaLnBrk="0" hangingPunct="0">
              <a:spcBef>
                <a:spcPct val="20000"/>
              </a:spcBef>
              <a:buNone/>
            </a:pPr>
            <a:r>
              <a:rPr lang="zh-CN" altLang="en-US" sz="6000" b="1" kern="0">
                <a:solidFill>
                  <a:srgbClr val="D60093"/>
                </a:solidFill>
                <a:latin typeface="Times New Roman" panose="02020603050405020304"/>
                <a:ea typeface="楷体" panose="02010609060101010101" pitchFamily="49" charset="-122"/>
              </a:rPr>
              <a:t>春风         落</a:t>
            </a:r>
            <a:endParaRPr lang="zh-CN" altLang="en-US" sz="6000" b="1" kern="0">
              <a:solidFill>
                <a:srgbClr val="D60093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marL="342900" indent="-342900" algn="l" eaLnBrk="0" hangingPunct="0">
              <a:spcBef>
                <a:spcPct val="20000"/>
              </a:spcBef>
              <a:buNone/>
            </a:pPr>
            <a:r>
              <a:rPr lang="zh-CN" altLang="en-US" sz="6000" b="1" kern="0">
                <a:solidFill>
                  <a:srgbClr val="D60093"/>
                </a:solidFill>
                <a:latin typeface="Times New Roman" panose="02020603050405020304"/>
                <a:ea typeface="楷体" panose="02010609060101010101" pitchFamily="49" charset="-122"/>
              </a:rPr>
              <a:t>夏雨         吹</a:t>
            </a:r>
            <a:endParaRPr lang="zh-CN" altLang="en-US" sz="6000" b="1" kern="0">
              <a:solidFill>
                <a:srgbClr val="D60093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marL="342900" indent="-342900" algn="l" eaLnBrk="0" hangingPunct="0">
              <a:spcBef>
                <a:spcPct val="20000"/>
              </a:spcBef>
              <a:buNone/>
            </a:pPr>
            <a:r>
              <a:rPr lang="zh-CN" altLang="en-US" sz="6000" b="1" kern="0">
                <a:solidFill>
                  <a:srgbClr val="D60093"/>
                </a:solidFill>
                <a:latin typeface="Times New Roman" panose="02020603050405020304"/>
                <a:ea typeface="楷体" panose="02010609060101010101" pitchFamily="49" charset="-122"/>
              </a:rPr>
              <a:t>秋霜         </a:t>
            </a:r>
            <a:r>
              <a:rPr lang="zh-CN" altLang="en-US" sz="6000" b="1" kern="0">
                <a:solidFill>
                  <a:srgbClr val="D60093"/>
                </a:solidFill>
                <a:latin typeface="Times New Roman" panose="02020603050405020304"/>
                <a:ea typeface="楷体" panose="02010609060101010101" pitchFamily="49" charset="-122"/>
                <a:sym typeface="+mn-ea"/>
              </a:rPr>
              <a:t>飘</a:t>
            </a:r>
            <a:endParaRPr lang="zh-CN" altLang="en-US" sz="6000" b="1" kern="0">
              <a:solidFill>
                <a:srgbClr val="D60093"/>
              </a:solidFill>
              <a:latin typeface="+mn-lt"/>
              <a:ea typeface="+mn-ea"/>
            </a:endParaRPr>
          </a:p>
          <a:p>
            <a:pPr marL="342900" indent="-342900" algn="l" eaLnBrk="0" hangingPunct="0">
              <a:spcBef>
                <a:spcPct val="20000"/>
              </a:spcBef>
              <a:buNone/>
            </a:pPr>
            <a:r>
              <a:rPr lang="zh-CN" altLang="en-US" sz="6000" b="1" kern="0">
                <a:solidFill>
                  <a:srgbClr val="D60093"/>
                </a:solidFill>
                <a:latin typeface="Times New Roman" panose="02020603050405020304"/>
                <a:ea typeface="楷体" panose="02010609060101010101" pitchFamily="49" charset="-122"/>
              </a:rPr>
              <a:t>冬雪         </a:t>
            </a:r>
            <a:r>
              <a:rPr lang="zh-CN" altLang="en-US" sz="6000" b="1" kern="0">
                <a:solidFill>
                  <a:srgbClr val="D60093"/>
                </a:solidFill>
                <a:latin typeface="Times New Roman" panose="02020603050405020304"/>
                <a:ea typeface="楷体" panose="02010609060101010101" pitchFamily="49" charset="-122"/>
                <a:sym typeface="+mn-ea"/>
              </a:rPr>
              <a:t>降</a:t>
            </a:r>
            <a:endParaRPr lang="zh-CN" altLang="en-US" sz="6000" b="1" kern="0">
              <a:solidFill>
                <a:srgbClr val="D60093"/>
              </a:solidFill>
              <a:latin typeface="+mn-lt"/>
              <a:ea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738880" y="1285875"/>
            <a:ext cx="1769110" cy="10629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687445" y="1341120"/>
            <a:ext cx="1820545" cy="10077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713480" y="3502025"/>
            <a:ext cx="1769110" cy="10629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707765" y="3502025"/>
            <a:ext cx="1800225" cy="10788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内容占位符 4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123825"/>
            <a:ext cx="2617788" cy="2673350"/>
          </a:xfrm>
        </p:spPr>
      </p:pic>
      <p:pic>
        <p:nvPicPr>
          <p:cNvPr id="2969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9525"/>
            <a:ext cx="2888615" cy="28886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8474" y="3104198"/>
            <a:ext cx="2281238" cy="2281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295" y="3059113"/>
            <a:ext cx="2313384" cy="2313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图片 5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153988"/>
            <a:ext cx="5184775" cy="5186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 descr="C:\Users\lenovo\AppData\Roaming\Tencent\Users\1494426413\QQ\WinTemp\RichOle\G`75Y4SE35NB(D$UIUELQF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6915" y="864870"/>
            <a:ext cx="5001260" cy="4823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矩形 1"/>
          <p:cNvSpPr/>
          <p:nvPr/>
        </p:nvSpPr>
        <p:spPr>
          <a:xfrm>
            <a:off x="2474119" y="4681538"/>
            <a:ext cx="434975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00"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100">
                <a:latin typeface="Times New Roman" panose="02020603050405020304"/>
                <a:ea typeface="楷体" panose="02010609060101010101" pitchFamily="49" charset="-122"/>
              </a:rPr>
              <a:t>书写提示：</a:t>
            </a:r>
            <a:r>
              <a:rPr lang="en-US" altLang="zh-CN" sz="100">
                <a:latin typeface="Times New Roman" panose="02020603050405020304"/>
                <a:ea typeface="楷体" panose="02010609060101010101" pitchFamily="49" charset="-122"/>
              </a:rPr>
              <a:t>“</a:t>
            </a:r>
            <a:r>
              <a:rPr lang="zh-CN" altLang="zh-CN" sz="100">
                <a:latin typeface="Times New Roman" panose="02020603050405020304"/>
                <a:ea typeface="楷体" panose="02010609060101010101" pitchFamily="49" charset="-122"/>
              </a:rPr>
              <a:t>风</a:t>
            </a:r>
            <a:r>
              <a:rPr lang="en-US" altLang="zh-CN" sz="100">
                <a:latin typeface="Times New Roman" panose="02020603050405020304"/>
                <a:ea typeface="楷体" panose="02010609060101010101" pitchFamily="49" charset="-122"/>
              </a:rPr>
              <a:t>”</a:t>
            </a:r>
            <a:r>
              <a:rPr lang="zh-CN" altLang="zh-CN" sz="100">
                <a:latin typeface="Times New Roman" panose="02020603050405020304"/>
                <a:ea typeface="楷体" panose="02010609060101010101" pitchFamily="49" charset="-122"/>
              </a:rPr>
              <a:t>和</a:t>
            </a:r>
            <a:r>
              <a:rPr lang="en-US" altLang="zh-CN" sz="100">
                <a:latin typeface="Times New Roman" panose="02020603050405020304"/>
                <a:ea typeface="楷体" panose="02010609060101010101" pitchFamily="49" charset="-122"/>
              </a:rPr>
              <a:t>“</a:t>
            </a:r>
            <a:r>
              <a:rPr lang="zh-CN" altLang="zh-CN" sz="100">
                <a:latin typeface="Times New Roman" panose="02020603050405020304"/>
                <a:ea typeface="楷体" panose="02010609060101010101" pitchFamily="49" charset="-122"/>
              </a:rPr>
              <a:t>飞</a:t>
            </a:r>
            <a:r>
              <a:rPr lang="en-US" altLang="zh-CN" sz="100">
                <a:latin typeface="Times New Roman" panose="02020603050405020304"/>
                <a:ea typeface="楷体" panose="02010609060101010101" pitchFamily="49" charset="-122"/>
              </a:rPr>
              <a:t>”</a:t>
            </a:r>
            <a:r>
              <a:rPr lang="zh-CN" altLang="zh-CN" sz="100">
                <a:latin typeface="Times New Roman" panose="02020603050405020304"/>
                <a:ea typeface="楷体" panose="02010609060101010101" pitchFamily="49" charset="-122"/>
              </a:rPr>
              <a:t>的横斜钩要写得稳当。</a:t>
            </a:r>
            <a:endParaRPr lang="zh-CN" altLang="en-US" sz="1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 descr="C:\Users\lenovo\AppData\Roaming\Tencent\Users\1494426413\QQ\WinTemp\RichOle\RWTNA9[2U%{]`V`ST{_E6SU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272779"/>
            <a:ext cx="3211116" cy="2934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0" name="Picture 1" descr="C:\Users\lenovo\AppData\Roaming\Tencent\Users\1494426413\QQ\WinTemp\RichOle\`2YOUL8H)5CH5{1Y_1N$~F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294" y="1272779"/>
            <a:ext cx="3205163" cy="29872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矩形 1"/>
          <p:cNvSpPr/>
          <p:nvPr/>
        </p:nvSpPr>
        <p:spPr>
          <a:xfrm>
            <a:off x="1810941" y="4325541"/>
            <a:ext cx="533908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>
                <a:latin typeface="Times New Roman" panose="02020603050405020304"/>
                <a:ea typeface="楷体" panose="02010609060101010101" pitchFamily="49" charset="-122"/>
              </a:rPr>
              <a:t>书写提示：两字的撇和捺要舒展</a:t>
            </a:r>
            <a:r>
              <a:rPr lang="zh-CN" altLang="zh-CN" sz="1500">
                <a:latin typeface="Times New Roman" panose="02020603050405020304"/>
                <a:ea typeface="楷体" panose="02010609060101010101" pitchFamily="49" charset="-122"/>
              </a:rPr>
              <a:t>。</a:t>
            </a:r>
            <a:r>
              <a:rPr lang="en-US" altLang="zh-CN" sz="1500">
                <a:latin typeface="Times New Roman" panose="02020603050405020304"/>
                <a:ea typeface="楷体" panose="02010609060101010101" pitchFamily="49" charset="-122"/>
              </a:rPr>
              <a:t>“</a:t>
            </a:r>
            <a:r>
              <a:rPr lang="zh-CN" altLang="zh-CN" sz="1500">
                <a:latin typeface="Times New Roman" panose="02020603050405020304"/>
                <a:ea typeface="楷体" panose="02010609060101010101" pitchFamily="49" charset="-122"/>
              </a:rPr>
              <a:t>冬</a:t>
            </a:r>
            <a:r>
              <a:rPr lang="en-US" altLang="zh-CN" sz="1500">
                <a:latin typeface="Times New Roman" panose="02020603050405020304"/>
                <a:ea typeface="楷体" panose="02010609060101010101" pitchFamily="49" charset="-122"/>
              </a:rPr>
              <a:t>”</a:t>
            </a:r>
            <a:r>
              <a:rPr lang="zh-CN" altLang="zh-CN" sz="1500">
                <a:latin typeface="Times New Roman" panose="02020603050405020304"/>
                <a:ea typeface="楷体" panose="02010609060101010101" pitchFamily="49" charset="-122"/>
              </a:rPr>
              <a:t>的两点要在竖中线上。 </a:t>
            </a:r>
            <a:endParaRPr lang="zh-CN" altLang="en-US" sz="15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/>
              <a:t>谢    谢</a:t>
            </a:r>
            <a:endParaRPr lang="zh-CN" altLang="en-US"/>
          </a:p>
        </p:txBody>
      </p:sp>
      <p:pic>
        <p:nvPicPr>
          <p:cNvPr id="3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325100" y="110617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8" descr="http://web.zgny.com.cn/User_Doc/22426/ProductUpload/201046104715006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3938" y="2708275"/>
            <a:ext cx="5089525" cy="383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6" descr="http://news.nwsuaf.edu.cn/images/content/2013-12/201312031145372102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484313"/>
            <a:ext cx="4906963" cy="367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960438"/>
            <a:ext cx="6062663" cy="1325562"/>
          </a:xfrm>
        </p:spPr>
        <p:txBody>
          <a:bodyPr/>
          <a:lstStyle/>
          <a:p>
            <a:r>
              <a:rPr lang="zh-CN" altLang="en-US" b="1">
                <a:solidFill>
                  <a:srgbClr val="0DA609"/>
                </a:solidFill>
                <a:latin typeface="Times New Roman" panose="02020603050405020304"/>
                <a:ea typeface="楷体" panose="02010609060101010101" pitchFamily="49" charset="-122"/>
              </a:rPr>
              <a:t>春   天</a:t>
            </a:r>
            <a:endParaRPr lang="zh-CN" altLang="en-US" b="1">
              <a:solidFill>
                <a:srgbClr val="0DA609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pic16.nipic.com/20110924/8384088_184900616118_2.jpg"/>
          <p:cNvPicPr>
            <a:picLocks noChangeAspect="1"/>
          </p:cNvPicPr>
          <p:nvPr/>
        </p:nvPicPr>
        <p:blipFill>
          <a:blip r:embed="rId1"/>
          <a:srcRect l="1527" b="4256"/>
          <a:stretch>
            <a:fillRect/>
          </a:stretch>
        </p:blipFill>
        <p:spPr>
          <a:xfrm>
            <a:off x="1403350" y="1125538"/>
            <a:ext cx="6345238" cy="4625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pic69.nipic.com/file/20150605/12702443_150733582001_2.jpg"/>
          <p:cNvPicPr>
            <a:picLocks noChangeAspect="1"/>
          </p:cNvPicPr>
          <p:nvPr/>
        </p:nvPicPr>
        <p:blipFill>
          <a:blip r:embed="rId1"/>
          <a:srcRect r="1460" b="5025"/>
          <a:stretch>
            <a:fillRect/>
          </a:stretch>
        </p:blipFill>
        <p:spPr>
          <a:xfrm>
            <a:off x="971550" y="1268413"/>
            <a:ext cx="7056438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2459038" cy="1143000"/>
          </a:xfrm>
        </p:spPr>
        <p:txBody>
          <a:bodyPr wrap="square" lIns="91440" tIns="45720" rIns="91440" bIns="45720" anchor="ctr"/>
          <a:lstStyle/>
          <a:p>
            <a:r>
              <a:rPr lang="zh-CN" altLang="en-US" sz="5400" b="1">
                <a:latin typeface="Times New Roman" panose="02020603050405020304"/>
                <a:ea typeface="楷体" panose="02010609060101010101" pitchFamily="49" charset="-122"/>
              </a:rPr>
              <a:t>夏天</a:t>
            </a:r>
            <a:endParaRPr lang="zh-CN" altLang="en-US" sz="5400" b="1"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13314" name="Picture 2" descr="http://pic14.nipic.com/20110608/1743196_173829390197_2.jpg"/>
          <p:cNvPicPr>
            <a:picLocks noChangeAspect="1"/>
          </p:cNvPicPr>
          <p:nvPr/>
        </p:nvPicPr>
        <p:blipFill>
          <a:blip r:embed="rId1"/>
          <a:srcRect r="9448" b="4604"/>
          <a:stretch>
            <a:fillRect/>
          </a:stretch>
        </p:blipFill>
        <p:spPr>
          <a:xfrm>
            <a:off x="395288" y="1484313"/>
            <a:ext cx="4968875" cy="3925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4" descr="http://i02.pictn.sogoucdn.com/7ed777e5f07f74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8" y="2636838"/>
            <a:ext cx="4711700" cy="3846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pic31.nipic.com/20130717/5252423_142507110000_2.jpg"/>
          <p:cNvPicPr>
            <a:picLocks noChangeAspect="1"/>
          </p:cNvPicPr>
          <p:nvPr/>
        </p:nvPicPr>
        <p:blipFill>
          <a:blip r:embed="rId1"/>
          <a:srcRect r="360" b="4477"/>
          <a:stretch>
            <a:fillRect/>
          </a:stretch>
        </p:blipFill>
        <p:spPr>
          <a:xfrm>
            <a:off x="1187450" y="1484313"/>
            <a:ext cx="6624638" cy="424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 descr="AP17174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1295400"/>
            <a:ext cx="6035675" cy="4525963"/>
          </a:xfrm>
        </p:spPr>
      </p:pic>
    </p:spTree>
  </p:cSld>
  <p:clrMapOvr>
    <a:masterClrMapping/>
  </p:clrMapOvr>
  <p:transition>
    <p:checke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7" descr="秋天丰收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1331913"/>
            <a:ext cx="7381875" cy="4324350"/>
          </a:xfrm>
        </p:spPr>
      </p:pic>
    </p:spTree>
  </p:cSld>
  <p:clrMapOvr>
    <a:masterClrMapping/>
  </p:clrMapOvr>
  <p:transition>
    <p:checker dir="vert"/>
  </p:transition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</Words>
  <Application>WPS 演示</Application>
  <PresentationFormat>On-screen Show (4:3)</PresentationFormat>
  <Paragraphs>43</Paragraphs>
  <Slides>25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楷体</vt:lpstr>
      <vt:lpstr>Calibri Light</vt:lpstr>
      <vt:lpstr>Times New Roman</vt:lpstr>
      <vt:lpstr>微软雅黑</vt:lpstr>
      <vt:lpstr>Arial Unicode MS</vt:lpstr>
      <vt:lpstr>Calibri</vt:lpstr>
      <vt:lpstr>Times New Roman</vt:lpstr>
      <vt:lpstr>Times New Roman</vt:lpstr>
      <vt:lpstr>Comic Sans MS</vt:lpstr>
      <vt:lpstr>锐字云字库粗圆体GBK</vt:lpstr>
      <vt:lpstr>楷体_GB2312</vt:lpstr>
      <vt:lpstr>锐字云字库准圆体1.0</vt:lpstr>
      <vt:lpstr>Calibri</vt:lpstr>
      <vt:lpstr>新宋体</vt:lpstr>
      <vt:lpstr>语文</vt:lpstr>
      <vt:lpstr>1 春夏秋冬</vt:lpstr>
      <vt:lpstr>PowerPoint 演示文稿</vt:lpstr>
      <vt:lpstr>春   天</vt:lpstr>
      <vt:lpstr>PowerPoint 演示文稿</vt:lpstr>
      <vt:lpstr>PowerPoint 演示文稿</vt:lpstr>
      <vt:lpstr>夏天</vt:lpstr>
      <vt:lpstr>PowerPoint 演示文稿</vt:lpstr>
      <vt:lpstr>PowerPoint 演示文稿</vt:lpstr>
      <vt:lpstr>PowerPoint 演示文稿</vt:lpstr>
      <vt:lpstr>秋天</vt:lpstr>
      <vt:lpstr>PowerPoint 演示文稿</vt:lpstr>
      <vt:lpstr>PowerPoint 演示文稿</vt:lpstr>
      <vt:lpstr>PowerPoint 演示文稿</vt:lpstr>
      <vt:lpstr>PowerPoint 演示文稿</vt:lpstr>
      <vt:lpstr>冬天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2021-04-20T17:04:00Z</cp:lastPrinted>
  <dcterms:created xsi:type="dcterms:W3CDTF">2021-04-20T17:04:00Z</dcterms:created>
  <dcterms:modified xsi:type="dcterms:W3CDTF">2021-07-30T05:36:29Z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2052-11.1.0.10314</vt:lpwstr>
  </property>
</Properties>
</file>